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Vidaloka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735598-A059-4EDC-AEF3-229097687DEA}">
  <a:tblStyle styleId="{05735598-A059-4EDC-AEF3-229097687D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94671"/>
  </p:normalViewPr>
  <p:slideViewPr>
    <p:cSldViewPr snapToGrid="0">
      <p:cViewPr varScale="1">
        <p:scale>
          <a:sx n="105" d="100"/>
          <a:sy n="105" d="100"/>
        </p:scale>
        <p:origin x="10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93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50" y="154545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Toekomst Pensioenen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 met spaarpot, varken, Dierfiguur, Suidae&#10;&#10;Automatisch gegenereerde beschrijving">
            <a:extLst>
              <a:ext uri="{FF2B5EF4-FFF2-40B4-BE49-F238E27FC236}">
                <a16:creationId xmlns:a16="http://schemas.microsoft.com/office/drawing/2014/main" id="{CD9FD22C-6264-46D4-DD68-C85F598A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939"/>
            <a:ext cx="1561111" cy="1390030"/>
          </a:xfrm>
          <a:prstGeom prst="rect">
            <a:avLst/>
          </a:prstGeom>
        </p:spPr>
      </p:pic>
      <p:pic>
        <p:nvPicPr>
          <p:cNvPr id="6" name="Afbeelding 5" descr="Afbeelding met spaarpot, varken, Dierfiguur, Suidae&#10;&#10;Automatisch gegenereerde beschrijving">
            <a:extLst>
              <a:ext uri="{FF2B5EF4-FFF2-40B4-BE49-F238E27FC236}">
                <a16:creationId xmlns:a16="http://schemas.microsoft.com/office/drawing/2014/main" id="{BD5039FE-CF71-05F5-CBCF-12E47EC12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89" y="320908"/>
            <a:ext cx="1561111" cy="1390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713225" y="312226"/>
            <a:ext cx="1169896" cy="646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Opzet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98988B0-7410-BF3E-D74D-98F7065692DF}"/>
              </a:ext>
            </a:extLst>
          </p:cNvPr>
          <p:cNvSpPr txBox="1"/>
          <p:nvPr/>
        </p:nvSpPr>
        <p:spPr>
          <a:xfrm>
            <a:off x="713225" y="982355"/>
            <a:ext cx="144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Inleiding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426634-09DA-7C47-E91F-82A7BCFC38A7}"/>
              </a:ext>
            </a:extLst>
          </p:cNvPr>
          <p:cNvSpPr txBox="1"/>
          <p:nvPr/>
        </p:nvSpPr>
        <p:spPr>
          <a:xfrm>
            <a:off x="1298173" y="3534275"/>
            <a:ext cx="464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Leeftijdsafhankelijke pensioenopbouw (als zodanig);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invoering van de leeftijdsafhankelijke pensioenopbouw/degressieve pensioenopbouw;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Leeftijdsafhankelijke compensatie;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overgangsregeling;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verdeelregels.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D35C17-18AF-3D73-CDA2-4253A51A3B22}"/>
              </a:ext>
            </a:extLst>
          </p:cNvPr>
          <p:cNvSpPr txBox="1"/>
          <p:nvPr/>
        </p:nvSpPr>
        <p:spPr>
          <a:xfrm>
            <a:off x="713225" y="3226498"/>
            <a:ext cx="404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5 situaties van leeftijdsonderscheid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C0BF72-7028-9772-5AFC-8FA48FC27DDB}"/>
              </a:ext>
            </a:extLst>
          </p:cNvPr>
          <p:cNvSpPr txBox="1"/>
          <p:nvPr/>
        </p:nvSpPr>
        <p:spPr>
          <a:xfrm>
            <a:off x="996972" y="1263773"/>
            <a:ext cx="3168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Aanleiding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Doorsneesystematiek </a:t>
            </a: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Degressieve pensioenopbouw 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65E9F29D-F244-21C1-6F5D-3DEB2E2ED7D4}"/>
              </a:ext>
            </a:extLst>
          </p:cNvPr>
          <p:cNvPicPr/>
          <p:nvPr/>
        </p:nvPicPr>
        <p:blipFill>
          <a:blip r:embed="rId3"/>
          <a:srcRect l="7100" t="9825" r="14011" b="5768"/>
          <a:stretch>
            <a:fillRect/>
          </a:stretch>
        </p:blipFill>
        <p:spPr>
          <a:xfrm>
            <a:off x="3622776" y="1028418"/>
            <a:ext cx="3168366" cy="1671038"/>
          </a:xfrm>
          <a:prstGeom prst="rect">
            <a:avLst/>
          </a:prstGeom>
          <a:ln/>
        </p:spPr>
      </p:pic>
      <p:pic>
        <p:nvPicPr>
          <p:cNvPr id="13" name="image2.png">
            <a:extLst>
              <a:ext uri="{FF2B5EF4-FFF2-40B4-BE49-F238E27FC236}">
                <a16:creationId xmlns:a16="http://schemas.microsoft.com/office/drawing/2014/main" id="{A5446EAA-1B4D-CEFC-2652-E8E68A918072}"/>
              </a:ext>
            </a:extLst>
          </p:cNvPr>
          <p:cNvPicPr/>
          <p:nvPr/>
        </p:nvPicPr>
        <p:blipFill>
          <a:blip r:embed="rId4"/>
          <a:srcRect l="6809" r="7141"/>
          <a:stretch>
            <a:fillRect/>
          </a:stretch>
        </p:blipFill>
        <p:spPr>
          <a:xfrm>
            <a:off x="5947379" y="3226498"/>
            <a:ext cx="2298550" cy="1528784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713225" y="312226"/>
            <a:ext cx="1169896" cy="646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Opzet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E04718-6DA5-986B-CBD8-D092A67360D9}"/>
              </a:ext>
            </a:extLst>
          </p:cNvPr>
          <p:cNvSpPr txBox="1"/>
          <p:nvPr/>
        </p:nvSpPr>
        <p:spPr>
          <a:xfrm>
            <a:off x="713225" y="1371746"/>
            <a:ext cx="404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objectieve rechtvaardigingstoets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E2ED8F-31FF-590A-9FD2-C9A5B3A39979}"/>
              </a:ext>
            </a:extLst>
          </p:cNvPr>
          <p:cNvSpPr txBox="1"/>
          <p:nvPr/>
        </p:nvSpPr>
        <p:spPr>
          <a:xfrm>
            <a:off x="1130829" y="1633356"/>
            <a:ext cx="4048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drie criteria van de objectieve rechtvaardigingstoets;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Zijn de vijf situaties van leeftijdsonderscheid objectief gerechtvaardigd?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13AE4AC-1C71-8352-4BDA-351FAE7E93C6}"/>
              </a:ext>
            </a:extLst>
          </p:cNvPr>
          <p:cNvSpPr txBox="1"/>
          <p:nvPr/>
        </p:nvSpPr>
        <p:spPr>
          <a:xfrm>
            <a:off x="713225" y="3694836"/>
            <a:ext cx="219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5FB696-EF94-A06B-CE8E-689C0A6A5260}"/>
              </a:ext>
            </a:extLst>
          </p:cNvPr>
          <p:cNvSpPr txBox="1"/>
          <p:nvPr/>
        </p:nvSpPr>
        <p:spPr>
          <a:xfrm>
            <a:off x="1586839" y="2179671"/>
            <a:ext cx="464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Leeftijdsafhankelijke pensioenopbouw (als zodanig);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invoering van de leeftijdsafhankelijke pensioenopbouw/degressieve pensioenopbouw;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Leeftijdsafhankelijke compensatie;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overgangsregeling;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verdeelregels. </a:t>
            </a:r>
          </a:p>
        </p:txBody>
      </p:sp>
    </p:spTree>
    <p:extLst>
      <p:ext uri="{BB962C8B-B14F-4D97-AF65-F5344CB8AC3E}">
        <p14:creationId xmlns:p14="http://schemas.microsoft.com/office/powerpoint/2010/main" val="18898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819F8C-DBB7-BA7B-9BCE-184B89E1A97D}"/>
              </a:ext>
            </a:extLst>
          </p:cNvPr>
          <p:cNvSpPr txBox="1"/>
          <p:nvPr/>
        </p:nvSpPr>
        <p:spPr>
          <a:xfrm>
            <a:off x="1995854" y="1571476"/>
            <a:ext cx="51522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Dank u wel voor de aandacht!</a:t>
            </a:r>
          </a:p>
          <a:p>
            <a:endParaRPr lang="nl-NL" dirty="0"/>
          </a:p>
        </p:txBody>
      </p:sp>
      <p:pic>
        <p:nvPicPr>
          <p:cNvPr id="6" name="Afbeelding 5" descr="Afbeelding met tekst, diagram, ontwerp, origami&#10;&#10;Automatisch gegenereerde beschrijving">
            <a:extLst>
              <a:ext uri="{FF2B5EF4-FFF2-40B4-BE49-F238E27FC236}">
                <a16:creationId xmlns:a16="http://schemas.microsoft.com/office/drawing/2014/main" id="{24EE994B-FE96-F1D2-9783-D34BD224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456354"/>
            <a:ext cx="1320558" cy="1071684"/>
          </a:xfrm>
          <a:prstGeom prst="rect">
            <a:avLst/>
          </a:prstGeom>
        </p:spPr>
      </p:pic>
      <p:pic>
        <p:nvPicPr>
          <p:cNvPr id="7" name="Afbeelding 6" descr="Afbeelding met tekst, diagram, ontwerp, origami&#10;&#10;Automatisch gegenereerde beschrijving">
            <a:extLst>
              <a:ext uri="{FF2B5EF4-FFF2-40B4-BE49-F238E27FC236}">
                <a16:creationId xmlns:a16="http://schemas.microsoft.com/office/drawing/2014/main" id="{B5FE31CB-731B-BEEE-6C80-36912BDC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42" y="499792"/>
            <a:ext cx="1320558" cy="10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908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94</Words>
  <Application>Microsoft Office PowerPoint</Application>
  <PresentationFormat>Diavoorstelling (16:9)</PresentationFormat>
  <Paragraphs>22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Montserrat</vt:lpstr>
      <vt:lpstr>Times New Roman</vt:lpstr>
      <vt:lpstr>Lato</vt:lpstr>
      <vt:lpstr>Vidaloka</vt:lpstr>
      <vt:lpstr>Arial</vt:lpstr>
      <vt:lpstr>Minimalist Business Slides XL by Slidesgo</vt:lpstr>
      <vt:lpstr>Wet Toekomst Pensioenen</vt:lpstr>
      <vt:lpstr>Opzet</vt:lpstr>
      <vt:lpstr>Opzet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 Toekomst Pensioenen</dc:title>
  <dc:creator>Michelle Visser</dc:creator>
  <cp:lastModifiedBy>Michelle Visser</cp:lastModifiedBy>
  <cp:revision>6</cp:revision>
  <dcterms:modified xsi:type="dcterms:W3CDTF">2023-07-25T10:33:45Z</dcterms:modified>
</cp:coreProperties>
</file>