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000"/>
  </p:normalViewPr>
  <p:slideViewPr>
    <p:cSldViewPr snapToGrid="0" snapToObjects="1">
      <p:cViewPr varScale="1">
        <p:scale>
          <a:sx n="83" d="100"/>
          <a:sy n="83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4D0B1-8808-384F-AB5A-24572C172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F27C20-68EB-7341-8452-4577005B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3D0D6A-F023-314E-84AE-B5DEFCAF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A37140-4392-BA49-83B0-4AE7408E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56D40C-1BBA-7C4B-AEBB-026DE26F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3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E1F24-A1DE-BD4B-8604-9854AFF2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62F052-B96D-4544-A1F7-B746ED9CB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4FF855-AD02-5C4D-B8C6-6D00EA70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764B8D-7AF5-F84D-BD4B-A6A2CDE6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A31087-8590-B94E-A883-01E63442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1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4D436FD-D879-A143-922A-56F1A6633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A99E29-1016-C94C-9F97-A4304E58D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A65C74-320C-AF4A-8B23-668D932B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A823D7-D0B3-1342-9854-FA1E45C2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A24E91-D313-154C-8BC9-B0F945F4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63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1503B-2176-8842-BA59-AC6D197B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F589FC-71DA-3D49-ABAE-825660A88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39368E-4410-FC4E-AB38-D038DCDD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7E3699-1E58-FE4E-ACB2-201EC90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74A8BE-C236-1443-B639-30DA57C9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38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CD49C-AAAE-D749-9B0F-E711680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BDA9A0-7108-844E-9E4F-6EC2999B9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8F8C4E-5CEC-5841-A010-64C34A67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5563BC-7F27-6F42-81BC-FBA9EF3C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CAD3BD-F511-B347-BBC0-C089AE5C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6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D5839-9381-A042-B165-91990DFC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51E1AA-76C6-514F-98F7-7DCD9FB0A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4D0394-F969-104F-B3BA-26049752E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D6CC38-C7EA-D644-995D-B0E9C047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378927-B838-F943-B05C-4549A6B7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F829F7-493D-E64B-8C8D-674927B8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2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A3377-0A29-A14F-AFAB-6EF6EC23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E63833-199C-B841-932A-FFC87F6E6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C41491-841C-BB48-AC58-D630E8546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66ED7A-8222-FA4D-9F6D-B122F78C5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34086C-876E-F04D-A536-A415881AB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496730F-7C34-A64C-97A6-52FE6DC4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54706FE-C3F8-C34D-988F-BFA4852B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8A8BCC-824A-0048-BF1F-F9189FE4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74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3574C-31D7-F64F-81BA-C606C26E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C70424-B70C-E246-AFED-574B903D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4DD3D2-6C0E-5D4D-9644-0E86E5A0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E6916A-B80D-AE43-BD42-C26716CA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06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479952-BD4B-5F49-BF78-231266F7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E3AC6E-F4C4-8A4D-8428-FB829633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3249EF-3008-0349-B8E2-5BE0A9D7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57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E09DD-B018-584A-81AB-2BB1675E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098A24-5219-CE49-B3F9-AEED2613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3DC812-093B-9547-BD2E-516ED4FA0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72CEF4-B1A2-474E-91FB-B2E3A23A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727E8F-B4BF-104F-8042-869F1480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EC35C0-1CFD-E346-B8E7-37556BC8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5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9DD88-854A-EE4A-B439-26DE9117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E53CFE-0904-EF40-ADAD-CB4A2D7D6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5BEAF2-042A-8341-8342-B4B19115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7BBDF3-C8FB-AD4F-92C0-443FD432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A2020A-72C5-6249-93ED-518E9D7B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5AFCF9-FDD1-8F4A-A0E2-EB3CEAC7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37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21A053-9366-9640-A3DF-5B05A8C9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2EBD01-F2BA-0F47-8486-1DEF59D68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07B9F0-BBB7-D34F-8D35-8F6749249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862E-35BF-134F-8165-C94C95649DCC}" type="datetimeFigureOut">
              <a:rPr lang="nl-NL" smtClean="0"/>
              <a:t>25-7-2023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2ABCD9-63AE-DB4A-8907-59501F4A4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229122-95E1-AC49-8151-A48004193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B7B9-A079-FC47-921C-D8DADBE4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31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19DF1-28C9-9C44-A3EB-D54801273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F27542-54F8-9F4E-8C09-42F3A5C45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" name="Afbeelding 24" descr="Afbeelding met tekst, schermopname, Menselijk gezicht, ontwerp&#10;&#10;Automatisch gegenereerde beschrijving">
            <a:extLst>
              <a:ext uri="{FF2B5EF4-FFF2-40B4-BE49-F238E27FC236}">
                <a16:creationId xmlns:a16="http://schemas.microsoft.com/office/drawing/2014/main" id="{F8D07CDA-E2A5-044E-934C-C2E11F33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unst&#10;&#10;Beschrijving automatisch gegenereerd met gemiddelde betrouwbaarheid">
            <a:extLst>
              <a:ext uri="{FF2B5EF4-FFF2-40B4-BE49-F238E27FC236}">
                <a16:creationId xmlns:a16="http://schemas.microsoft.com/office/drawing/2014/main" id="{66634794-A1B7-0F42-B16E-73D66A60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document, brief, Lettertype&#10;&#10;Automatisch gegenereerde beschrijving">
            <a:extLst>
              <a:ext uri="{FF2B5EF4-FFF2-40B4-BE49-F238E27FC236}">
                <a16:creationId xmlns:a16="http://schemas.microsoft.com/office/drawing/2014/main" id="{A0425209-F6E6-2049-B7B1-163A7260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167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kleding, person, zoogdier&#10;&#10;Automatisch gegenereerde beschrijving">
            <a:extLst>
              <a:ext uri="{FF2B5EF4-FFF2-40B4-BE49-F238E27FC236}">
                <a16:creationId xmlns:a16="http://schemas.microsoft.com/office/drawing/2014/main" id="{1C16FD91-651B-BB4A-8ABE-6880BCCC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5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3DDF5B08-6E14-4444-98DC-B5812DB7A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101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ts&#10;&#10;Automatisch gegenereerde beschrijving">
            <a:extLst>
              <a:ext uri="{FF2B5EF4-FFF2-40B4-BE49-F238E27FC236}">
                <a16:creationId xmlns:a16="http://schemas.microsoft.com/office/drawing/2014/main" id="{BAC59A4D-7A97-604F-86F7-D30EFBD2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E7591184-9D2E-904A-8FE5-EF5710F94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Afbeelding 5" descr="Afbeelding met tekst, schermopname, ontwerp, Lettertype&#10;&#10;Automatisch gegenereerde beschrijving">
            <a:extLst>
              <a:ext uri="{FF2B5EF4-FFF2-40B4-BE49-F238E27FC236}">
                <a16:creationId xmlns:a16="http://schemas.microsoft.com/office/drawing/2014/main" id="{D3E4D8BD-AABA-A04A-B46C-F39B4670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1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9FC40122-67EA-4441-B4CD-95EB6F9BF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tekenfilm&#10;&#10;Automatisch gegenereerde beschrijving">
            <a:extLst>
              <a:ext uri="{FF2B5EF4-FFF2-40B4-BE49-F238E27FC236}">
                <a16:creationId xmlns:a16="http://schemas.microsoft.com/office/drawing/2014/main" id="{5143AD5C-F02D-4D47-A133-B91684F0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079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Breedbeeld</PresentationFormat>
  <Paragraphs>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Karin Toonen</dc:creator>
  <cp:lastModifiedBy>Michelle Visser</cp:lastModifiedBy>
  <cp:revision>4</cp:revision>
  <dcterms:created xsi:type="dcterms:W3CDTF">2023-06-26T20:55:32Z</dcterms:created>
  <dcterms:modified xsi:type="dcterms:W3CDTF">2023-07-25T10:29:23Z</dcterms:modified>
</cp:coreProperties>
</file>